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93" r:id="rId3"/>
    <p:sldId id="994" r:id="rId4"/>
    <p:sldId id="998" r:id="rId5"/>
    <p:sldId id="1000" r:id="rId6"/>
    <p:sldId id="999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 this a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8918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9166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teddy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puppy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9166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dad		B. mum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9166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bag		B. box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9166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Miss	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99462" y="1772816"/>
            <a:ext cx="1165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puppy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0913" y="17270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399462" y="2420888"/>
            <a:ext cx="764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dad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23580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453182" y="3042672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29969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43855" y="3717032"/>
            <a:ext cx="681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6450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	B.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	B.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7a.jpg" descr="id:21474930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772816"/>
            <a:ext cx="1347840" cy="1008112"/>
          </a:xfrm>
          <a:prstGeom prst="rect">
            <a:avLst/>
          </a:prstGeom>
        </p:spPr>
      </p:pic>
      <p:pic>
        <p:nvPicPr>
          <p:cNvPr id="4" name="aw37.jpg" descr="id:21474930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967415" y="1484784"/>
            <a:ext cx="1026052" cy="1105831"/>
          </a:xfrm>
          <a:prstGeom prst="rect">
            <a:avLst/>
          </a:prstGeom>
        </p:spPr>
      </p:pic>
      <p:pic>
        <p:nvPicPr>
          <p:cNvPr id="5" name="aw38a.jpg" descr="id:21474930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843122" y="3390528"/>
            <a:ext cx="1144385" cy="1406624"/>
          </a:xfrm>
          <a:prstGeom prst="rect">
            <a:avLst/>
          </a:prstGeom>
        </p:spPr>
      </p:pic>
      <p:pic>
        <p:nvPicPr>
          <p:cNvPr id="6" name="aw38.jpg" descr="id:214749306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967414" y="3478405"/>
            <a:ext cx="1392118" cy="121691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0590" y="2564904"/>
            <a:ext cx="2199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a box.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50590" y="4569015"/>
            <a:ext cx="2691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 this a teddy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982638" y="17728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717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141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	B.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9.jpg" descr="id:21474930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1196752"/>
            <a:ext cx="1484590" cy="1297811"/>
          </a:xfrm>
          <a:prstGeom prst="rect">
            <a:avLst/>
          </a:prstGeom>
        </p:spPr>
      </p:pic>
      <p:pic>
        <p:nvPicPr>
          <p:cNvPr id="4" name="aw40.jpg" descr="id:21474930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967414" y="1257141"/>
            <a:ext cx="1206743" cy="1291740"/>
          </a:xfrm>
          <a:prstGeom prst="rect">
            <a:avLst/>
          </a:prstGeom>
        </p:spPr>
      </p:pic>
      <p:pic>
        <p:nvPicPr>
          <p:cNvPr id="5" name="aw41.jpg" descr="id:21474930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901292" y="3068960"/>
            <a:ext cx="1828800" cy="1828800"/>
          </a:xfrm>
          <a:prstGeom prst="rect">
            <a:avLst/>
          </a:prstGeom>
        </p:spPr>
      </p:pic>
      <p:pic>
        <p:nvPicPr>
          <p:cNvPr id="6" name="aw42.jpg" descr="id:214749309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111430" y="3630662"/>
            <a:ext cx="1379951" cy="126709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78582" y="2113692"/>
            <a:ext cx="2601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a puppy.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582" y="4705980"/>
            <a:ext cx="3337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evening, Kitty.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982638" y="13936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00926" y="39330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19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26297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Mum, is this a box?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Dad, is this a box?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Miss Yang.	B. This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Yang.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a bag?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it a bag?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night, Yang Ling.	B. Good evening, Yang Ling.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134666"/>
            <a:ext cx="33698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Mum, is this a box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50590" y="3411646"/>
            <a:ext cx="2717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Yang.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7036" y="4705980"/>
            <a:ext cx="23920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 this a bag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0590" y="5969248"/>
            <a:ext cx="3755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night, Yang Ling.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973494" y="15101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1782" y="2799216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64350" y="5354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55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圈出短文中提到的内容的序号。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43.jpg" descr="id:2147493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924944"/>
            <a:ext cx="11017224" cy="3212539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337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2788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Mr Green. He has a box. What is in the box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Wow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It’s a puppy. I like the puppy.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morning, puppy.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334566" y="3861048"/>
            <a:ext cx="648072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9335566" y="3883141"/>
            <a:ext cx="648072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3574926" y="5750003"/>
            <a:ext cx="648072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9335566" y="5722563"/>
            <a:ext cx="648072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00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335</Words>
  <Application>Microsoft Office PowerPoint</Application>
  <PresentationFormat>自定义</PresentationFormat>
  <Paragraphs>51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340</cp:revision>
  <dcterms:created xsi:type="dcterms:W3CDTF">2020-11-06T05:24:00Z</dcterms:created>
  <dcterms:modified xsi:type="dcterms:W3CDTF">2025-06-30T07:08:46Z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